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JetBrains Mon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JetBrainsMono-bold.fntdata"/><Relationship Id="rId12" Type="http://schemas.openxmlformats.org/officeDocument/2006/relationships/font" Target="fonts/JetBrains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JetBrainsMono-boldItalic.fntdata"/><Relationship Id="rId14" Type="http://schemas.openxmlformats.org/officeDocument/2006/relationships/font" Target="fonts/JetBrains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99534a45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99534a45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59b9797a9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59b9797a9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a53fc8e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a53fc8e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a53fc8e0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a53fc8e0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99534a45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99534a45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image" Target="../media/image14.png"/><Relationship Id="rId13" Type="http://schemas.openxmlformats.org/officeDocument/2006/relationships/image" Target="../media/image13.jpg"/><Relationship Id="rId1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9" Type="http://schemas.openxmlformats.org/officeDocument/2006/relationships/image" Target="../media/image19.jpg"/><Relationship Id="rId14" Type="http://schemas.openxmlformats.org/officeDocument/2006/relationships/image" Target="../media/image11.jpg"/><Relationship Id="rId5" Type="http://schemas.openxmlformats.org/officeDocument/2006/relationships/image" Target="../media/image18.jpg"/><Relationship Id="rId6" Type="http://schemas.openxmlformats.org/officeDocument/2006/relationships/image" Target="../media/image21.jpg"/><Relationship Id="rId7" Type="http://schemas.openxmlformats.org/officeDocument/2006/relationships/image" Target="../media/image20.jpg"/><Relationship Id="rId8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Relationship Id="rId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17021" l="4206" r="7054" t="12556"/>
          <a:stretch/>
        </p:blipFill>
        <p:spPr>
          <a:xfrm>
            <a:off x="7795701" y="0"/>
            <a:ext cx="1348301" cy="1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0" y="1691975"/>
            <a:ext cx="67062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Simple Electronics</a:t>
            </a:r>
            <a:endParaRPr sz="3500"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377650"/>
            <a:ext cx="67062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AC/DC</a:t>
            </a:r>
            <a:endParaRPr sz="2500"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17021" l="4206" r="7054" t="12556"/>
          <a:stretch/>
        </p:blipFill>
        <p:spPr>
          <a:xfrm>
            <a:off x="7795701" y="0"/>
            <a:ext cx="1348301" cy="1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24200" y="1255975"/>
            <a:ext cx="5509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Electricity has two forms </a:t>
            </a:r>
            <a:r>
              <a:rPr b="1"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lternating </a:t>
            </a:r>
            <a:r>
              <a:rPr b="1"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urrent and </a:t>
            </a:r>
            <a:r>
              <a:rPr b="1"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irect </a:t>
            </a:r>
            <a:r>
              <a:rPr b="1"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urrent. As the name says alternating current alternates the negative and positive sides in a 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circuit, as  a certain frequency, in direct current the sides do not oscillate, they stay on one side.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025" y="1783324"/>
            <a:ext cx="1266524" cy="71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6500" y="3173375"/>
            <a:ext cx="3719700" cy="1531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0" y="377650"/>
            <a:ext cx="67062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Circuits</a:t>
            </a:r>
            <a:endParaRPr sz="2500"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17021" l="4206" r="7054" t="12556"/>
          <a:stretch/>
        </p:blipFill>
        <p:spPr>
          <a:xfrm>
            <a:off x="7795701" y="0"/>
            <a:ext cx="1348301" cy="1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0" y="1263750"/>
            <a:ext cx="873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Electricity flows from the positive to the negative terminal, or ground.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If the 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circuit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isn’t closed then the electricity won’t flow. Like if a water pipe sistem had a leak, then the water wouldn’t 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arrive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to the destination.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268425" y="4804800"/>
            <a:ext cx="596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https://www.geeksforgeeks.org/rules-for-variable-declaration-in-java/</a:t>
            </a:r>
            <a:endParaRPr sz="1000">
              <a:solidFill>
                <a:schemeClr val="accent5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250" y="2423350"/>
            <a:ext cx="4444200" cy="221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6850" y="2423350"/>
            <a:ext cx="3966900" cy="221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0" y="377650"/>
            <a:ext cx="67062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Series and parallel</a:t>
            </a:r>
            <a:endParaRPr sz="2500"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17021" l="4206" r="7054" t="12556"/>
          <a:stretch/>
        </p:blipFill>
        <p:spPr>
          <a:xfrm>
            <a:off x="7795701" y="0"/>
            <a:ext cx="1348301" cy="1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0" y="1263750"/>
            <a:ext cx="873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Circuits can be set up in 2 ways: in parallel or in series, as the names 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refer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series is one after the other, the positive of one things to the negative of the other and repeat, the parallel has all the positive 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connected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to one 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another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same with the negatives.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0" y="2434625"/>
            <a:ext cx="396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With power supplies the voltage is added in series and in parallel the 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current is added.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775" y="2352291"/>
            <a:ext cx="3969900" cy="233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300" y="3481325"/>
            <a:ext cx="3916800" cy="139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0" y="377650"/>
            <a:ext cx="67062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Common things found in circuits</a:t>
            </a:r>
            <a:endParaRPr sz="2500"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17021" l="4206" r="7054" t="12556"/>
          <a:stretch/>
        </p:blipFill>
        <p:spPr>
          <a:xfrm>
            <a:off x="7795701" y="0"/>
            <a:ext cx="1348301" cy="10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386" y="2827784"/>
            <a:ext cx="1497300" cy="1506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9707" y="1663953"/>
            <a:ext cx="1302000" cy="111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0791" y="1848495"/>
            <a:ext cx="875100" cy="747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8419" y="3017538"/>
            <a:ext cx="1568100" cy="1339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2990" y="3207537"/>
            <a:ext cx="1497300" cy="95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9279" y="1790157"/>
            <a:ext cx="1072800" cy="916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430" y="2806915"/>
            <a:ext cx="1786200" cy="159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09729" y="1663950"/>
            <a:ext cx="1302000" cy="101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87216" y="1768559"/>
            <a:ext cx="1605000" cy="95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41834" y="1790164"/>
            <a:ext cx="1446600" cy="104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6375" y="2986203"/>
            <a:ext cx="1446600" cy="123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276975" y="4294375"/>
            <a:ext cx="12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Relevador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2068950" y="4294375"/>
            <a:ext cx="12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Diodo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3724650" y="4381900"/>
            <a:ext cx="16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Potenciómetro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5315125" y="4357050"/>
            <a:ext cx="16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Resistor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7297325" y="4534300"/>
            <a:ext cx="16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Capacitor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186375" y="1368350"/>
            <a:ext cx="14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Interruptor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1641825" y="1368350"/>
            <a:ext cx="14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Inductor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2956325" y="1260650"/>
            <a:ext cx="226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Circuito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integrado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4947400" y="1216225"/>
            <a:ext cx="14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Servo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6215050" y="1448300"/>
            <a:ext cx="14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LED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7328525" y="1307900"/>
            <a:ext cx="16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Transformador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0" y="377650"/>
            <a:ext cx="67062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Actuators</a:t>
            </a:r>
            <a:endParaRPr sz="2500"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17021" l="4206" r="7054" t="12556"/>
          <a:stretch/>
        </p:blipFill>
        <p:spPr>
          <a:xfrm>
            <a:off x="7795701" y="0"/>
            <a:ext cx="1348301" cy="1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389150" y="1557550"/>
            <a:ext cx="6317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An 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actuator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acts on something such as wheel a gear, etc.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Actuators are things that move things and that can be 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controlled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by a computer, eg. a motor, a piston, o servo.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They are all kinds of 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actuators that are represen</a:t>
            </a:r>
            <a:r>
              <a:rPr lang="en">
                <a:solidFill>
                  <a:srgbClr val="BFBFB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</a:t>
            </a:r>
            <a:r>
              <a:rPr lang="en">
                <a:solidFill>
                  <a:srgbClr val="E0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 differently in code.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06" y="3199699"/>
            <a:ext cx="2623074" cy="205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4148" y="3558400"/>
            <a:ext cx="1130275" cy="121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7900" y="2882822"/>
            <a:ext cx="1511950" cy="183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9475" y="1666425"/>
            <a:ext cx="2059100" cy="20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938700" y="3558400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boolean                              double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